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5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66C64CEC-EAFC-4F3E-9D33-CF71373FFF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047B464-9F12-4132-AB18-EF6949F7F47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49A0C4-19E3-4CB7-A0CE-A591ABBE3C4D}" type="datetime1">
              <a:rPr lang="es-ES" smtClean="0"/>
              <a:t>02/11/2020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BA083B1-3BC2-484E-AFAD-070AE8A317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26AA960-F8D2-4942-80CF-768EF78ED9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BC2BC-E3B0-4EB8-B491-5C1109F9CB2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37420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803FFA6-7A9A-4C4D-A8DB-853C2EEDFE96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0730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á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á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á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á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A0CA0AF3-38EB-4C63-8219-1BB50E1DE642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C4CEBC-8241-4D36-9AE9-2F7827A2AB82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CF86A2-5975-430E-A6E1-BD589C3F53FA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E108C3-FC2A-4A8A-AC92-EA51B902A531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62AA30-5A4A-4C4F-90B9-3E19351EA7E7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EF6314-BF1E-4D9F-B381-C1CADA8C0092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719E82-A331-4C72-B82B-5BADCE141852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5345DB-BC09-4F2D-A950-B5824E6179D5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DB2A24-9D58-4203-8723-A461A06D087E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B6E4BD-E62C-4E2F-937A-C3A4DB855F30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54C683-0777-4D8C-AF75-A78D3205BAC8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BBE8E3-4A21-45D7-A860-DFDA026419EC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FD387C-7178-4981-AEA8-6F8B6F75A91E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E1022B-32BE-4FE1-92B8-C5149277BA50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D2895C-9724-44AD-A1CB-C4CD2333D14A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4771A7-61FB-45DE-8598-173673CE36D3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B77F93-129F-44A2-8E92-7F7A3AA89FC7}" type="datetime1">
              <a:rPr lang="es-ES" noProof="0" smtClean="0"/>
              <a:t>02/11/2020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á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í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á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á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1E95752A-3CB1-471B-A60A-70B55E468DDA}" type="datetime1">
              <a:rPr lang="es-ES" noProof="0" smtClean="0"/>
              <a:t>02/11/2020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á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79" name="Imagen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n 4" descr="Primer plano de la tarjeta de circuitos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tángulo con esquinas opuestas redondeadas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b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b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b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b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b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b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b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b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b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á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b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b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b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b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b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b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b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b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b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á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5894" y="1862932"/>
            <a:ext cx="6858000" cy="2255304"/>
          </a:xfrm>
        </p:spPr>
        <p:txBody>
          <a:bodyPr rtlCol="0">
            <a:noAutofit/>
          </a:bodyPr>
          <a:lstStyle/>
          <a:p>
            <a:pPr algn="ctr" rtl="0"/>
            <a:r>
              <a:rPr lang="es-ES" sz="9600" dirty="0"/>
              <a:t>FUNCIONES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D6C739-F372-4D23-9121-988A6488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SV" sz="4800" dirty="0"/>
              <a:t>FUNCIONES</a:t>
            </a:r>
            <a:endParaRPr lang="en-US" sz="48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5117C9-E623-4B82-ACA7-EB51EBA1E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" sz="3200" dirty="0"/>
              <a:t>En el contexto de la programación, una función es una secuencia de sentencias que realizan una operación y que reciben un nombre. Cuando se define una función, se especifica el nombre y la secuencia de sentencias. Más adelante, se puede “llamar” a la función por ese nombre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04387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9C0911-F8B1-4EB6-9F5F-FEC182B35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SV" sz="4400" dirty="0"/>
              <a:t>Ejemplo</a:t>
            </a:r>
            <a:endParaRPr lang="en-US" sz="44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107104-119A-4B37-BF36-B69A434BF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30017"/>
            <a:ext cx="9905999" cy="4876800"/>
          </a:xfrm>
        </p:spPr>
        <p:txBody>
          <a:bodyPr>
            <a:normAutofit/>
          </a:bodyPr>
          <a:lstStyle/>
          <a:p>
            <a:r>
              <a:rPr lang="es-SV" sz="3200" dirty="0" err="1"/>
              <a:t>def</a:t>
            </a:r>
            <a:r>
              <a:rPr lang="es-SV" sz="3200" dirty="0"/>
              <a:t> </a:t>
            </a:r>
            <a:r>
              <a:rPr lang="es-SV" sz="3200" dirty="0" err="1"/>
              <a:t>Funcion</a:t>
            </a:r>
            <a:r>
              <a:rPr lang="en-US" sz="3200" dirty="0"/>
              <a:t>():</a:t>
            </a:r>
          </a:p>
          <a:p>
            <a:pPr marL="457200" lvl="1" indent="0">
              <a:buNone/>
            </a:pPr>
            <a:r>
              <a:rPr lang="en-US" sz="2800" dirty="0"/>
              <a:t>	print(“Hola Mundo”)</a:t>
            </a:r>
          </a:p>
          <a:p>
            <a:pPr marL="457200" lvl="1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sz="2800" dirty="0" err="1"/>
              <a:t>Funcion</a:t>
            </a:r>
            <a:r>
              <a:rPr lang="en-US" sz="2800" dirty="0"/>
              <a:t>()</a:t>
            </a:r>
          </a:p>
          <a:p>
            <a:pPr marL="457200" lvl="1" indent="0">
              <a:buNone/>
            </a:pPr>
            <a:r>
              <a:rPr lang="en-US" sz="2800" dirty="0" err="1"/>
              <a:t>Funcion</a:t>
            </a:r>
            <a:r>
              <a:rPr lang="en-US" sz="2800" dirty="0"/>
              <a:t>()</a:t>
            </a:r>
          </a:p>
          <a:p>
            <a:pPr marL="457200" lvl="1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&gt;&gt;&gt;Hola Mundo</a:t>
            </a:r>
          </a:p>
          <a:p>
            <a:pPr marL="457200" lvl="1" indent="0">
              <a:buNone/>
            </a:pPr>
            <a:r>
              <a:rPr lang="en-US" sz="2800" dirty="0"/>
              <a:t>&gt;&gt;&gt;Hola Mundo</a:t>
            </a:r>
          </a:p>
        </p:txBody>
      </p:sp>
    </p:spTree>
    <p:extLst>
      <p:ext uri="{BB962C8B-B14F-4D97-AF65-F5344CB8AC3E}">
        <p14:creationId xmlns:p14="http://schemas.microsoft.com/office/powerpoint/2010/main" val="154729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1CAFC2-6118-4078-9F1F-CDEE49359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err="1"/>
              <a:t>argumentos</a:t>
            </a:r>
            <a:endParaRPr lang="en-US" sz="44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7C4979-08B8-478C-ABFC-ECBBF668A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3600" dirty="0"/>
              <a:t>Son variables que se </a:t>
            </a:r>
            <a:r>
              <a:rPr lang="en-US" sz="3600" dirty="0" err="1"/>
              <a:t>definen</a:t>
            </a:r>
            <a:r>
              <a:rPr lang="en-US" sz="3600" dirty="0"/>
              <a:t> al </a:t>
            </a:r>
            <a:r>
              <a:rPr lang="en-US" sz="3600" dirty="0" err="1"/>
              <a:t>declarar</a:t>
            </a:r>
            <a:r>
              <a:rPr lang="en-US" sz="3600" dirty="0"/>
              <a:t> </a:t>
            </a:r>
            <a:r>
              <a:rPr lang="en-US" sz="3600" dirty="0" err="1"/>
              <a:t>funciones</a:t>
            </a:r>
            <a:r>
              <a:rPr lang="en-US" sz="3600" dirty="0"/>
              <a:t>, las </a:t>
            </a:r>
            <a:r>
              <a:rPr lang="en-US" sz="3600" dirty="0" err="1"/>
              <a:t>cuales</a:t>
            </a:r>
            <a:r>
              <a:rPr lang="en-US" sz="3600" dirty="0"/>
              <a:t> van a ser </a:t>
            </a:r>
            <a:r>
              <a:rPr lang="en-US" sz="3600" dirty="0" err="1"/>
              <a:t>utilizadas</a:t>
            </a:r>
            <a:r>
              <a:rPr lang="en-US" sz="3600" dirty="0"/>
              <a:t> para </a:t>
            </a:r>
            <a:r>
              <a:rPr lang="en-US" sz="3600" dirty="0" err="1"/>
              <a:t>enviar</a:t>
            </a:r>
            <a:r>
              <a:rPr lang="en-US" sz="3600" dirty="0"/>
              <a:t> </a:t>
            </a:r>
            <a:r>
              <a:rPr lang="en-US" sz="3600" dirty="0" err="1"/>
              <a:t>valores</a:t>
            </a:r>
            <a:r>
              <a:rPr lang="en-US" sz="3600" dirty="0"/>
              <a:t> al </a:t>
            </a:r>
            <a:r>
              <a:rPr lang="en-US" sz="3600" dirty="0" err="1"/>
              <a:t>hacer</a:t>
            </a:r>
            <a:r>
              <a:rPr lang="en-US" sz="3600" dirty="0"/>
              <a:t> un </a:t>
            </a:r>
            <a:r>
              <a:rPr lang="en-US" sz="3600" dirty="0" err="1"/>
              <a:t>llamado</a:t>
            </a:r>
            <a:r>
              <a:rPr lang="en-US" sz="3600" dirty="0"/>
              <a:t> a la </a:t>
            </a:r>
            <a:r>
              <a:rPr lang="en-US" sz="3600" dirty="0" err="1"/>
              <a:t>funci</a:t>
            </a:r>
            <a:r>
              <a:rPr lang="es-SV" sz="3600" dirty="0" err="1"/>
              <a:t>ón</a:t>
            </a:r>
            <a:endParaRPr lang="es-SV" sz="3600" dirty="0"/>
          </a:p>
          <a:p>
            <a:pPr algn="just"/>
            <a:r>
              <a:rPr lang="es-SV" sz="3600" dirty="0" err="1"/>
              <a:t>def</a:t>
            </a:r>
            <a:r>
              <a:rPr lang="es-SV" sz="3600" dirty="0"/>
              <a:t> </a:t>
            </a:r>
            <a:r>
              <a:rPr lang="es-SV" sz="3600" dirty="0" err="1"/>
              <a:t>Funcion</a:t>
            </a:r>
            <a:r>
              <a:rPr lang="en-US" sz="3600" dirty="0"/>
              <a:t>(</a:t>
            </a:r>
            <a:r>
              <a:rPr lang="en-US" sz="3600" dirty="0" err="1"/>
              <a:t>mensaje</a:t>
            </a:r>
            <a:r>
              <a:rPr lang="en-US" sz="3600" dirty="0"/>
              <a:t>):</a:t>
            </a:r>
          </a:p>
          <a:p>
            <a:pPr marL="914400" lvl="2" indent="0" algn="just">
              <a:buNone/>
            </a:pPr>
            <a:r>
              <a:rPr lang="en-US" sz="3600" dirty="0"/>
              <a:t>print(</a:t>
            </a:r>
            <a:r>
              <a:rPr lang="en-US" sz="3600" dirty="0" err="1"/>
              <a:t>mensaje</a:t>
            </a:r>
            <a:r>
              <a:rPr lang="en-US" sz="3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5710780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A44712-038B-4BB4-8065-0D531CAB2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err="1"/>
              <a:t>parametros</a:t>
            </a:r>
            <a:endParaRPr lang="en-US" sz="44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B4EAE8-9EB2-4167-AB7C-0023D2035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Son los </a:t>
            </a:r>
            <a:r>
              <a:rPr lang="en-US" sz="2800" dirty="0" err="1"/>
              <a:t>valores</a:t>
            </a:r>
            <a:r>
              <a:rPr lang="en-US" sz="2800" dirty="0"/>
              <a:t> que van a </a:t>
            </a:r>
            <a:r>
              <a:rPr lang="en-US" sz="2800" dirty="0" err="1"/>
              <a:t>tomar</a:t>
            </a:r>
            <a:r>
              <a:rPr lang="en-US" sz="2800" dirty="0"/>
              <a:t> </a:t>
            </a:r>
            <a:r>
              <a:rPr lang="en-US" sz="2800" dirty="0" err="1"/>
              <a:t>cada</a:t>
            </a:r>
            <a:r>
              <a:rPr lang="en-US" sz="2800" dirty="0"/>
              <a:t> uno de los </a:t>
            </a:r>
            <a:r>
              <a:rPr lang="en-US" sz="2800" dirty="0" err="1"/>
              <a:t>argumentos</a:t>
            </a:r>
            <a:r>
              <a:rPr lang="en-US" sz="2800" dirty="0"/>
              <a:t> que se </a:t>
            </a:r>
            <a:r>
              <a:rPr lang="en-US" sz="2800" dirty="0" err="1"/>
              <a:t>han</a:t>
            </a:r>
            <a:r>
              <a:rPr lang="en-US" sz="2800" dirty="0"/>
              <a:t> </a:t>
            </a:r>
            <a:r>
              <a:rPr lang="en-US" sz="2800" dirty="0" err="1"/>
              <a:t>definido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las </a:t>
            </a:r>
            <a:r>
              <a:rPr lang="en-US" sz="2800" dirty="0" err="1"/>
              <a:t>funciones</a:t>
            </a:r>
            <a:endParaRPr lang="en-US" sz="2800" dirty="0"/>
          </a:p>
          <a:p>
            <a:pPr algn="just"/>
            <a:r>
              <a:rPr lang="es-SV" sz="2800" dirty="0" err="1"/>
              <a:t>def</a:t>
            </a:r>
            <a:r>
              <a:rPr lang="es-SV" sz="2800" dirty="0"/>
              <a:t> </a:t>
            </a:r>
            <a:r>
              <a:rPr lang="es-SV" sz="2800" dirty="0" err="1"/>
              <a:t>Funcion</a:t>
            </a:r>
            <a:r>
              <a:rPr lang="en-US" sz="2800" dirty="0"/>
              <a:t>(</a:t>
            </a:r>
            <a:r>
              <a:rPr lang="en-US" sz="2800" dirty="0" err="1"/>
              <a:t>mensaje</a:t>
            </a:r>
            <a:r>
              <a:rPr lang="en-US" sz="2800" dirty="0"/>
              <a:t>):</a:t>
            </a:r>
          </a:p>
          <a:p>
            <a:pPr marL="914400" lvl="2" indent="0" algn="just">
              <a:buNone/>
            </a:pPr>
            <a:r>
              <a:rPr lang="en-US" sz="2800" dirty="0"/>
              <a:t>print(</a:t>
            </a:r>
            <a:r>
              <a:rPr lang="en-US" sz="2800" dirty="0" err="1"/>
              <a:t>mensaje</a:t>
            </a:r>
            <a:r>
              <a:rPr lang="en-US" sz="2800" dirty="0"/>
              <a:t>)</a:t>
            </a:r>
          </a:p>
          <a:p>
            <a:r>
              <a:rPr lang="en-US" sz="2800" dirty="0" err="1"/>
              <a:t>Funcion</a:t>
            </a:r>
            <a:r>
              <a:rPr lang="en-US" sz="2800" dirty="0"/>
              <a:t>(“Hola Mundo”)</a:t>
            </a:r>
          </a:p>
          <a:p>
            <a:r>
              <a:rPr lang="en-US" sz="2800" dirty="0"/>
              <a:t>&gt;&gt;&gt;Hola Mundo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5070603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57_TF45165253" id="{28A1825B-CA0F-4D67-9785-55DD8DA7BCD9}" vid="{0BFE6581-3A41-4C3B-BF41-7EE5BD70DA4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de circuito</Template>
  <TotalTime>269</TotalTime>
  <Words>150</Words>
  <Application>Microsoft Office PowerPoint</Application>
  <PresentationFormat>Panorámica</PresentationFormat>
  <Paragraphs>23</Paragraphs>
  <Slides>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Circuito</vt:lpstr>
      <vt:lpstr>FUNCIONES</vt:lpstr>
      <vt:lpstr>FUNCIONES</vt:lpstr>
      <vt:lpstr>Ejemplo</vt:lpstr>
      <vt:lpstr>argumentos</vt:lpstr>
      <vt:lpstr>parametros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</dc:title>
  <dc:creator>Walter Coto</dc:creator>
  <cp:lastModifiedBy>Walter Coto</cp:lastModifiedBy>
  <cp:revision>7</cp:revision>
  <dcterms:created xsi:type="dcterms:W3CDTF">2020-10-28T03:05:17Z</dcterms:created>
  <dcterms:modified xsi:type="dcterms:W3CDTF">2020-11-03T01:25:03Z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